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DA494F8-1ADD-4ED3-8DF5-593FEEF21F86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1D889BA-2585-40F7-B602-58046845A95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The “Forgotten” </a:t>
            </a:r>
            <a:r>
              <a:rPr lang="en-US" dirty="0" smtClean="0"/>
              <a:t>Presidents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Carter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of 1884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Republicans-  James G. Blaine</a:t>
            </a:r>
          </a:p>
          <a:p>
            <a:r>
              <a:rPr lang="en-US" dirty="0" smtClean="0"/>
              <a:t>Democrats- Grover Cleveland</a:t>
            </a:r>
          </a:p>
          <a:p>
            <a:endParaRPr lang="en-US" dirty="0" smtClean="0"/>
          </a:p>
          <a:p>
            <a:r>
              <a:rPr lang="en-US" dirty="0" smtClean="0"/>
              <a:t>Issues:  Mudslinging</a:t>
            </a:r>
          </a:p>
          <a:p>
            <a:pPr lvl="1"/>
            <a:r>
              <a:rPr lang="en-US" dirty="0" smtClean="0"/>
              <a:t>Blaine- history of corruption, “Mulligan letters”</a:t>
            </a:r>
          </a:p>
          <a:p>
            <a:pPr lvl="1"/>
            <a:r>
              <a:rPr lang="en-US" dirty="0" err="1" smtClean="0"/>
              <a:t>Mugwumps</a:t>
            </a:r>
            <a:r>
              <a:rPr lang="en-US" dirty="0" smtClean="0"/>
              <a:t>- Republicans who couldn’t stomach the thought of Blaine as their candidate and decided to support the Democratic party</a:t>
            </a:r>
          </a:p>
          <a:p>
            <a:pPr lvl="1"/>
            <a:r>
              <a:rPr lang="en-US" dirty="0" smtClean="0"/>
              <a:t>Cleveland- affair, illegitimate child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Cleveland won!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over the ability of the Democratic party to run the nation after the Civil War</a:t>
            </a:r>
          </a:p>
          <a:p>
            <a:r>
              <a:rPr lang="en-US" dirty="0" smtClean="0"/>
              <a:t>Laissez-faire policies</a:t>
            </a:r>
          </a:p>
          <a:p>
            <a:r>
              <a:rPr lang="en-US" dirty="0" smtClean="0"/>
              <a:t>Major issue:  tariff- wanted to lower the tariff</a:t>
            </a:r>
          </a:p>
          <a:p>
            <a:r>
              <a:rPr lang="en-US" dirty="0" smtClean="0"/>
              <a:t>US had an annual surplus- Cleveland believed it was unnecessary and the tariff should be reduced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lower the tariff?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Lower prices for consumers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Less protection for monopolies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End to the Treasury </a:t>
            </a:r>
            <a:r>
              <a:rPr lang="en-US" dirty="0" err="1" smtClean="0"/>
              <a:t>suplus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Republican party garnered support from businesses  to defeat Cleveland in the election of 1888</a:t>
            </a:r>
          </a:p>
          <a:p>
            <a:pPr lvl="1"/>
            <a:r>
              <a:rPr lang="en-US" dirty="0" smtClean="0"/>
              <a:t>Raised a $3 million campaign fund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WHY?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William Henry Harrison (Rep) became president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Harrison’s Presidency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1889-1892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McKinley Tariff Act of 1890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Raised the tariff to the highest rate- 48%</a:t>
            </a:r>
          </a:p>
          <a:p>
            <a:r>
              <a:rPr lang="en-US" dirty="0" smtClean="0"/>
              <a:t>Hurt farmers the most</a:t>
            </a:r>
          </a:p>
          <a:p>
            <a:pPr lvl="1"/>
            <a:r>
              <a:rPr lang="en-US" dirty="0" smtClean="0"/>
              <a:t>Had to purchase expensive manufactured goods</a:t>
            </a:r>
          </a:p>
          <a:p>
            <a:pPr lvl="1"/>
            <a:r>
              <a:rPr lang="en-US" dirty="0" smtClean="0"/>
              <a:t>Sold </a:t>
            </a:r>
            <a:r>
              <a:rPr lang="en-US" dirty="0" err="1" smtClean="0"/>
              <a:t>agr</a:t>
            </a:r>
            <a:r>
              <a:rPr lang="en-US" dirty="0" smtClean="0"/>
              <a:t> products to world markets</a:t>
            </a:r>
          </a:p>
          <a:p>
            <a:pPr lvl="1"/>
            <a:r>
              <a:rPr lang="en-US" dirty="0" smtClean="0"/>
              <a:t>New 3</a:t>
            </a:r>
            <a:r>
              <a:rPr lang="en-US" baseline="30000" dirty="0" smtClean="0"/>
              <a:t>rd</a:t>
            </a:r>
            <a:r>
              <a:rPr lang="en-US" dirty="0" smtClean="0"/>
              <a:t> party-  Farmer’s Alliance- gained Congressional seats</a:t>
            </a:r>
          </a:p>
          <a:p>
            <a:pPr lvl="2"/>
            <a:r>
              <a:rPr lang="en-US" dirty="0" smtClean="0"/>
              <a:t>Followed by the Populist (People’s Party)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Cleveland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2:  1893-1896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Depression of 1893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 smtClean="0"/>
              <a:t>CAUSES</a:t>
            </a:r>
            <a:endParaRPr lang="en-US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sz="3200" dirty="0" smtClean="0"/>
              <a:t>EFFECTS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Speculation</a:t>
            </a:r>
          </a:p>
          <a:p>
            <a:r>
              <a:rPr lang="en-US" sz="3200" dirty="0" smtClean="0"/>
              <a:t>Labor problems</a:t>
            </a:r>
          </a:p>
          <a:p>
            <a:r>
              <a:rPr lang="en-US" sz="3200" dirty="0" smtClean="0"/>
              <a:t>Agricultural depression</a:t>
            </a:r>
          </a:p>
          <a:p>
            <a:r>
              <a:rPr lang="en-US" sz="3200" dirty="0" smtClean="0"/>
              <a:t>Free-silver issue</a:t>
            </a:r>
          </a:p>
          <a:p>
            <a:r>
              <a:rPr lang="en-US" sz="3200" dirty="0" smtClean="0"/>
              <a:t>Poor credit abroad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Collapse of American businesses</a:t>
            </a:r>
          </a:p>
          <a:p>
            <a:r>
              <a:rPr lang="en-US" sz="3200" dirty="0" smtClean="0"/>
              <a:t>Unemployment</a:t>
            </a:r>
          </a:p>
          <a:p>
            <a:r>
              <a:rPr lang="en-US" sz="3200" dirty="0" smtClean="0"/>
              <a:t>Homelessness</a:t>
            </a:r>
          </a:p>
          <a:p>
            <a:r>
              <a:rPr lang="en-US" sz="3200" dirty="0" smtClean="0"/>
              <a:t>Local </a:t>
            </a:r>
            <a:r>
              <a:rPr lang="en-US" sz="3200" dirty="0" err="1" smtClean="0"/>
              <a:t>charaties</a:t>
            </a:r>
            <a:endParaRPr lang="en-US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SILVER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Sherman Silver Purchase Act (1890)- was part of the agreement that led to the passage of the McKinley Tariff.  </a:t>
            </a:r>
            <a:r>
              <a:rPr lang="en-US" dirty="0" err="1" smtClean="0"/>
              <a:t>Dems</a:t>
            </a:r>
            <a:r>
              <a:rPr lang="en-US" dirty="0" smtClean="0"/>
              <a:t> voted for the tariff in return the Reps voted for silver.</a:t>
            </a:r>
          </a:p>
          <a:p>
            <a:r>
              <a:rPr lang="en-US" dirty="0" smtClean="0"/>
              <a:t>Act stated that the Treasury would purchase a set amount of silver each month at market rates AND the Treasury would issue notes redeemable in gold or silver.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purchase will equal the output by silver mines.</a:t>
            </a:r>
          </a:p>
          <a:p>
            <a:r>
              <a:rPr lang="en-US" dirty="0" smtClean="0"/>
              <a:t>Increased supply of silver led to a decrease in value</a:t>
            </a:r>
          </a:p>
          <a:p>
            <a:r>
              <a:rPr lang="en-US" dirty="0" smtClean="0"/>
              <a:t>Mine owners tried to cut costs by cutting wages- led to labor disputes and violence</a:t>
            </a:r>
          </a:p>
          <a:p>
            <a:r>
              <a:rPr lang="en-US" dirty="0" smtClean="0"/>
              <a:t>Silver value decreased = people redeemed government notes for gold = depletion of gold in Treasury = repeal of Silver Purchase Act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Chinese Immigration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Arrived on the West coast- San Francisco</a:t>
            </a:r>
          </a:p>
          <a:p>
            <a:r>
              <a:rPr lang="en-US" sz="3600" dirty="0" smtClean="0"/>
              <a:t>Began arriving in 1840s&amp;50s- </a:t>
            </a:r>
            <a:r>
              <a:rPr lang="en-US" sz="3600" dirty="0" smtClean="0">
                <a:solidFill>
                  <a:srgbClr val="FF0000"/>
                </a:solidFill>
              </a:rPr>
              <a:t>WHY?</a:t>
            </a:r>
          </a:p>
          <a:p>
            <a:r>
              <a:rPr lang="en-US" sz="3600" dirty="0" smtClean="0"/>
              <a:t>Faced greater difficulties when immigrating during the 1870s- </a:t>
            </a:r>
            <a:r>
              <a:rPr lang="en-US" sz="3600" dirty="0" smtClean="0">
                <a:solidFill>
                  <a:srgbClr val="FF0000"/>
                </a:solidFill>
              </a:rPr>
              <a:t>WHY?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this impact Cleveland?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Gold reserve in the Treasury was dropping rapidly </a:t>
            </a:r>
          </a:p>
          <a:p>
            <a:r>
              <a:rPr lang="en-US" dirty="0" smtClean="0"/>
              <a:t>Foreign governments were losing faith in American money</a:t>
            </a:r>
          </a:p>
          <a:p>
            <a:r>
              <a:rPr lang="en-US" dirty="0" smtClean="0"/>
              <a:t>Cleveland borrowed money from JP Morgan (NY financier)</a:t>
            </a:r>
          </a:p>
          <a:p>
            <a:r>
              <a:rPr lang="en-US" dirty="0" smtClean="0"/>
              <a:t>Americans concerned about the connection between big business and the federal government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Wilson-Gorman Tariff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Planned to lower the tariff</a:t>
            </a:r>
          </a:p>
          <a:p>
            <a:r>
              <a:rPr lang="en-US" dirty="0" smtClean="0"/>
              <a:t>Special interest protections were added to the bill in Congress</a:t>
            </a:r>
          </a:p>
          <a:p>
            <a:r>
              <a:rPr lang="en-US" dirty="0" smtClean="0"/>
              <a:t>Did not change the McKinley Tariff by much</a:t>
            </a:r>
          </a:p>
          <a:p>
            <a:r>
              <a:rPr lang="en-US" dirty="0" smtClean="0"/>
              <a:t>Also intended a 2% income tax- deemed unconstitutional by the Supreme Court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Americans were concerned about their own unemployment</a:t>
            </a:r>
          </a:p>
          <a:p>
            <a:r>
              <a:rPr lang="en-US" sz="3600" dirty="0" smtClean="0"/>
              <a:t>Didn’t want jobs going to minorities</a:t>
            </a:r>
          </a:p>
          <a:p>
            <a:r>
              <a:rPr lang="en-US" sz="3600" dirty="0" smtClean="0"/>
              <a:t>Chinese (Asians, in general) were visibly different- easily targeted and discriminated against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Chinese Exclusion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 smtClean="0"/>
              <a:t>Passed in 1882 by President Chester Arthur</a:t>
            </a:r>
          </a:p>
          <a:p>
            <a:r>
              <a:rPr lang="en-US" sz="3200" dirty="0" smtClean="0"/>
              <a:t>Prohibited Chinese immigration</a:t>
            </a:r>
          </a:p>
          <a:p>
            <a:r>
              <a:rPr lang="en-US" sz="3200" dirty="0" smtClean="0"/>
              <a:t>Prohibited Chinese from becoming citizens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500" dirty="0" smtClean="0"/>
              <a:t>Extended 10 more years in 1892 and became permanent in 1902  </a:t>
            </a:r>
          </a:p>
          <a:p>
            <a:r>
              <a:rPr lang="en-US" sz="3500" dirty="0" smtClean="0"/>
              <a:t>Repealed in 1943</a:t>
            </a:r>
            <a:endParaRPr lang="en-US" sz="35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President Arthur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1881-1884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of 1880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Republican ticket = Garfield and Arthur</a:t>
            </a:r>
          </a:p>
          <a:p>
            <a:r>
              <a:rPr lang="en-US" dirty="0" smtClean="0"/>
              <a:t>Democratic ticket = Winfield Scott Hancock</a:t>
            </a:r>
          </a:p>
          <a:p>
            <a:endParaRPr lang="en-US" dirty="0" smtClean="0"/>
          </a:p>
          <a:p>
            <a:r>
              <a:rPr lang="en-US" dirty="0" smtClean="0"/>
              <a:t>Garfield wins</a:t>
            </a:r>
          </a:p>
          <a:p>
            <a:r>
              <a:rPr lang="en-US" dirty="0" smtClean="0"/>
              <a:t>Shot and killed by a “fan” who expected to receive a place in office </a:t>
            </a:r>
          </a:p>
          <a:p>
            <a:r>
              <a:rPr lang="en-US" dirty="0" smtClean="0"/>
              <a:t>Replaced by Arthur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Reform in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Pendleton Act of 1883- Civil Service reform</a:t>
            </a:r>
          </a:p>
          <a:p>
            <a:pPr lvl="1"/>
            <a:r>
              <a:rPr lang="en-US" dirty="0" smtClean="0"/>
              <a:t>Created the Civil Service Commission to make “appointments to federal jobs on the basis of competitive examinations” instead of patronage and the spoils systems.</a:t>
            </a:r>
          </a:p>
          <a:p>
            <a:pPr lvl="1"/>
            <a:r>
              <a:rPr lang="en-US" dirty="0" smtClean="0"/>
              <a:t>Made it illegal to require campaign contributions from federal employees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Intention was to end the spoils system/patronage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Shocked those expecting to be given a job</a:t>
            </a:r>
          </a:p>
          <a:p>
            <a:r>
              <a:rPr lang="en-US" dirty="0" smtClean="0"/>
              <a:t>Party did not choose to re-elect him</a:t>
            </a:r>
          </a:p>
          <a:p>
            <a:r>
              <a:rPr lang="en-US" dirty="0" smtClean="0"/>
              <a:t>Some believed reform was necessary after Garfield’s death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Unintended Consequences:</a:t>
            </a:r>
          </a:p>
          <a:p>
            <a:r>
              <a:rPr lang="en-US" dirty="0" smtClean="0"/>
              <a:t>Created a financial dependence between politicians and big business.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Cleveland’s Presidency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I:  1885-1888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181</TotalTime>
  <Words>657</Words>
  <Application>Microsoft Office PowerPoint</Application>
  <PresentationFormat>On-screen Show (4:3)</PresentationFormat>
  <Paragraphs>106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Urban</vt:lpstr>
      <vt:lpstr>The “Forgotten” Presidents</vt:lpstr>
      <vt:lpstr>Chinese Immigration</vt:lpstr>
      <vt:lpstr>Discrimination</vt:lpstr>
      <vt:lpstr>Chinese Exclusion Act</vt:lpstr>
      <vt:lpstr>President Arthur</vt:lpstr>
      <vt:lpstr>Election of 1880</vt:lpstr>
      <vt:lpstr>Reform in Politics</vt:lpstr>
      <vt:lpstr>Response</vt:lpstr>
      <vt:lpstr>Cleveland’s Presidency</vt:lpstr>
      <vt:lpstr>Election of 1884</vt:lpstr>
      <vt:lpstr>Cleveland won!</vt:lpstr>
      <vt:lpstr>Why lower the tariff?</vt:lpstr>
      <vt:lpstr>Result?</vt:lpstr>
      <vt:lpstr>Harrison’s Presidency</vt:lpstr>
      <vt:lpstr>McKinley Tariff Act of 1890</vt:lpstr>
      <vt:lpstr>Cleveland</vt:lpstr>
      <vt:lpstr>Depression of 1893</vt:lpstr>
      <vt:lpstr>The SILVER ISSUE</vt:lpstr>
      <vt:lpstr>Slide 19</vt:lpstr>
      <vt:lpstr>How did this impact Cleveland?</vt:lpstr>
      <vt:lpstr>Wilson-Gorman Tariff </vt:lpstr>
    </vt:vector>
  </TitlesOfParts>
  <Company>Augusta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Augusta County Schools</dc:creator>
  <cp:lastModifiedBy>Augusta County Schools</cp:lastModifiedBy>
  <cp:revision>18</cp:revision>
  <dcterms:created xsi:type="dcterms:W3CDTF">2012-01-30T14:46:55Z</dcterms:created>
  <dcterms:modified xsi:type="dcterms:W3CDTF">2012-01-30T17:48:04Z</dcterms:modified>
</cp:coreProperties>
</file>